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6" r:id="rId3"/>
    <p:sldId id="304" r:id="rId4"/>
    <p:sldId id="265" r:id="rId5"/>
    <p:sldId id="258" r:id="rId6"/>
    <p:sldId id="306" r:id="rId7"/>
    <p:sldId id="256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269" r:id="rId17"/>
    <p:sldId id="276" r:id="rId18"/>
    <p:sldId id="270" r:id="rId19"/>
    <p:sldId id="271" r:id="rId20"/>
    <p:sldId id="272" r:id="rId21"/>
    <p:sldId id="273" r:id="rId22"/>
    <p:sldId id="277" r:id="rId23"/>
    <p:sldId id="274" r:id="rId24"/>
    <p:sldId id="278" r:id="rId25"/>
    <p:sldId id="279" r:id="rId26"/>
    <p:sldId id="280" r:id="rId27"/>
    <p:sldId id="275" r:id="rId28"/>
    <p:sldId id="281" r:id="rId29"/>
    <p:sldId id="282" r:id="rId30"/>
    <p:sldId id="283" r:id="rId31"/>
    <p:sldId id="284" r:id="rId32"/>
    <p:sldId id="285" r:id="rId33"/>
    <p:sldId id="287" r:id="rId34"/>
    <p:sldId id="288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03" r:id="rId44"/>
    <p:sldId id="298" r:id="rId45"/>
    <p:sldId id="302" r:id="rId46"/>
    <p:sldId id="299" r:id="rId47"/>
    <p:sldId id="301" r:id="rId48"/>
    <p:sldId id="300" r:id="rId49"/>
    <p:sldId id="307" r:id="rId50"/>
    <p:sldId id="290" r:id="rId5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699F-3C00-415C-A809-5F7CF2D29EEC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950D-D511-49E9-A9CC-6E0936A64C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699F-3C00-415C-A809-5F7CF2D29EEC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950D-D511-49E9-A9CC-6E0936A64C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699F-3C00-415C-A809-5F7CF2D29EEC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950D-D511-49E9-A9CC-6E0936A64C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699F-3C00-415C-A809-5F7CF2D29EEC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950D-D511-49E9-A9CC-6E0936A64C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699F-3C00-415C-A809-5F7CF2D29EEC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950D-D511-49E9-A9CC-6E0936A64C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699F-3C00-415C-A809-5F7CF2D29EEC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950D-D511-49E9-A9CC-6E0936A64C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699F-3C00-415C-A809-5F7CF2D29EEC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950D-D511-49E9-A9CC-6E0936A64C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699F-3C00-415C-A809-5F7CF2D29EEC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950D-D511-49E9-A9CC-6E0936A64C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699F-3C00-415C-A809-5F7CF2D29EEC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950D-D511-49E9-A9CC-6E0936A64C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699F-3C00-415C-A809-5F7CF2D29EEC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950D-D511-49E9-A9CC-6E0936A64C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699F-3C00-415C-A809-5F7CF2D29EEC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950D-D511-49E9-A9CC-6E0936A64C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2699F-3C00-415C-A809-5F7CF2D29EEC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5950D-D511-49E9-A9CC-6E0936A64CA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2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2488"/>
            <a:ext cx="9144000" cy="5151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5244" y="0"/>
            <a:ext cx="53935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3225"/>
            <a:ext cx="9144000" cy="5151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5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0169" y="0"/>
            <a:ext cx="38636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7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3225"/>
            <a:ext cx="9144000" cy="5151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3225"/>
            <a:ext cx="9144000" cy="5151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7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3225"/>
            <a:ext cx="9144000" cy="5151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6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3225"/>
            <a:ext cx="9144000" cy="5151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5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3225"/>
            <a:ext cx="9144000" cy="5151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7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3225"/>
            <a:ext cx="9144000" cy="5151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7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3225"/>
            <a:ext cx="9144000" cy="5151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8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1" y="0"/>
            <a:ext cx="49006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jpeg_0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  <p:pic>
        <p:nvPicPr>
          <p:cNvPr id="3" name="Picture 2" descr="IMG_48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76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3225"/>
            <a:ext cx="9144000" cy="5151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3225"/>
            <a:ext cx="9144000" cy="5151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jpeg_0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www.icloud.com/wm/messagepart/imagejpeg_0.jpg?guid=messagepart%3ASent+Messages%2F315-2&amp;type=image%2Fjpeg&amp;uniq=jholman2&amp;name=imagejpeg_0.jpg&amp;size=288982&amp;proxyDest=p17-mailws&amp;dsid=17384158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https://www.icloud.com/wm/messagepart/imagejpeg_0.jpg?guid=messagepart%3ASent+Messages%2F315-2&amp;type=image%2Fjpeg&amp;uniq=jholman2&amp;name=imagejpeg_0.jpg&amp;size=288982&amp;proxyDest=p17-mailws&amp;dsid=17384158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www.icloud.com/wm/messagepart/imagejpeg_0.jpg?guid=messagepart%3ASent+Messages%2F315-2&amp;type=image%2Fjpeg&amp;uniq=jholman2&amp;name=imagejpeg_0.jpg&amp;size=288982&amp;proxyDest=p17-mailws&amp;dsid=17384158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imagejpeg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Photo Album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by Jess</a:t>
            </a:r>
            <a:endParaRPr lang="en-US"/>
          </a:p>
        </p:txBody>
      </p:sp>
      <p:pic>
        <p:nvPicPr>
          <p:cNvPr id="4" name="Picture 3" descr="IMG_48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</Words>
  <Application>Microsoft Office PowerPoint</Application>
  <PresentationFormat>On-screen Show (4:3)</PresentationFormat>
  <Paragraphs>2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Photo Album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Jess</dc:creator>
  <cp:lastModifiedBy>Jess</cp:lastModifiedBy>
  <cp:revision>8</cp:revision>
  <dcterms:created xsi:type="dcterms:W3CDTF">2015-07-17T00:26:42Z</dcterms:created>
  <dcterms:modified xsi:type="dcterms:W3CDTF">2015-07-17T01:51:40Z</dcterms:modified>
</cp:coreProperties>
</file>